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1" r:id="rId3"/>
    <p:sldId id="265" r:id="rId4"/>
    <p:sldId id="264" r:id="rId5"/>
    <p:sldId id="263" r:id="rId6"/>
    <p:sldId id="262" r:id="rId7"/>
    <p:sldId id="260" r:id="rId8"/>
    <p:sldId id="267" r:id="rId9"/>
    <p:sldId id="272" r:id="rId10"/>
    <p:sldId id="271" r:id="rId11"/>
    <p:sldId id="270" r:id="rId12"/>
    <p:sldId id="269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996902-CA0C-424B-8C48-03363166429F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214077-730F-4F65-85C7-FCEABD8058B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5672"/>
            <a:ext cx="2715833" cy="47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200400" y="3352800"/>
            <a:ext cx="2819400" cy="35986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53000" y="3352800"/>
            <a:ext cx="1066800" cy="22860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16478"/>
            <a:ext cx="32575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16478"/>
            <a:ext cx="33051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52080" y="2751551"/>
            <a:ext cx="3163120" cy="6096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2362200"/>
            <a:ext cx="2133600" cy="998951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Ribbon 5"/>
          <p:cNvSpPr/>
          <p:nvPr/>
        </p:nvSpPr>
        <p:spPr>
          <a:xfrm>
            <a:off x="1676400" y="4953000"/>
            <a:ext cx="3886200" cy="685800"/>
          </a:xfrm>
          <a:prstGeom prst="ribbon2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1"/>
            <a:ext cx="3432590" cy="521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2362200" y="2743200"/>
            <a:ext cx="378911" cy="381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3429000" y="2991111"/>
            <a:ext cx="378911" cy="381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334000" y="3434219"/>
            <a:ext cx="378911" cy="381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2362721" y="3714066"/>
            <a:ext cx="378911" cy="381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3428999" y="4095066"/>
            <a:ext cx="378911" cy="381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2325144" y="4476066"/>
            <a:ext cx="378911" cy="381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3429000" y="4857066"/>
            <a:ext cx="378911" cy="3810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350189" y="5424055"/>
            <a:ext cx="1526611" cy="29094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71801" y="5715000"/>
            <a:ext cx="1904999" cy="47556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1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316478"/>
            <a:ext cx="33623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4191000"/>
            <a:ext cx="3124200" cy="4572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78931" y="6078716"/>
            <a:ext cx="2852738" cy="26960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78931" y="6330873"/>
            <a:ext cx="2852738" cy="26960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42877" y="4868450"/>
            <a:ext cx="1562323" cy="99895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6718" y="2057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3429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6718" y="404306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737" y="26595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</p:txBody>
      </p:sp>
    </p:spTree>
    <p:extLst>
      <p:ext uri="{BB962C8B-B14F-4D97-AF65-F5344CB8AC3E}">
        <p14:creationId xmlns:p14="http://schemas.microsoft.com/office/powerpoint/2010/main" val="1614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2919822" cy="501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4267" y="3800474"/>
            <a:ext cx="128391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Paul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4267" y="4144054"/>
            <a:ext cx="128391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Pass123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50711" y="1593477"/>
            <a:ext cx="978490" cy="768723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Up Arrow 5"/>
          <p:cNvSpPr/>
          <p:nvPr/>
        </p:nvSpPr>
        <p:spPr>
          <a:xfrm>
            <a:off x="3915011" y="5076695"/>
            <a:ext cx="228185" cy="53340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5867400"/>
            <a:ext cx="685800" cy="64633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1"/>
            <a:ext cx="3132193" cy="54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623496" y="5141932"/>
            <a:ext cx="1066800" cy="104863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16478"/>
            <a:ext cx="2917767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257800" y="1593478"/>
            <a:ext cx="1981200" cy="2445122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295401"/>
            <a:ext cx="2971800" cy="52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410200" y="4038600"/>
            <a:ext cx="1828800" cy="12192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673595" y="4899738"/>
            <a:ext cx="1066800" cy="104863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74963"/>
            <a:ext cx="3263798" cy="523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5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1"/>
            <a:ext cx="33623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047638" y="2133600"/>
            <a:ext cx="1619362" cy="12192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47638" y="2057400"/>
            <a:ext cx="4667362" cy="12954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16478"/>
            <a:ext cx="33147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047638" y="1893518"/>
            <a:ext cx="1619362" cy="12192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70602" y="2204581"/>
            <a:ext cx="1619362" cy="908137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70602" y="2505205"/>
            <a:ext cx="1596398" cy="6096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Cell Phone Setup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1790477" cy="1066800"/>
          </a:xfrm>
          <a:prstGeom prst="rect">
            <a:avLst/>
          </a:prstGeom>
          <a:noFill/>
          <a:ln>
            <a:noFill/>
          </a:ln>
          <a:effectLst>
            <a:glow rad="266700">
              <a:schemeClr val="tx1">
                <a:lumMod val="5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24054"/>
            <a:ext cx="1416202" cy="1280680"/>
          </a:xfrm>
          <a:prstGeom prst="rect">
            <a:avLst/>
          </a:prstGeom>
          <a:noFill/>
          <a:ln>
            <a:noFill/>
          </a:ln>
          <a:effectLst>
            <a:glow rad="101600">
              <a:srgbClr val="0070C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936" y="131647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 Dickson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470-234-2955</a:t>
            </a:r>
          </a:p>
          <a:p>
            <a:r>
              <a:rPr lang="en-US" sz="1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paul@sp2systems.com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1"/>
            <a:ext cx="33432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657962" y="2209800"/>
            <a:ext cx="1657238" cy="6096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657962" y="2776603"/>
            <a:ext cx="1657238" cy="42797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57962" y="2819400"/>
            <a:ext cx="1657238" cy="581416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57962" y="2819400"/>
            <a:ext cx="1657238" cy="11430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57962" y="2819400"/>
            <a:ext cx="1657238" cy="175260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</TotalTime>
  <Words>119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  <vt:lpstr>Cell Phone Setup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</dc:title>
  <dc:creator>jvisnjic</dc:creator>
  <cp:lastModifiedBy>jvisnjic</cp:lastModifiedBy>
  <cp:revision>17</cp:revision>
  <dcterms:created xsi:type="dcterms:W3CDTF">2018-05-14T00:10:35Z</dcterms:created>
  <dcterms:modified xsi:type="dcterms:W3CDTF">2018-05-16T21:23:26Z</dcterms:modified>
</cp:coreProperties>
</file>